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A2282-6A72-41F8-BDA7-358C29F816B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3585D-B530-478E-8678-45D89C0EF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063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A2282-6A72-41F8-BDA7-358C29F816B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3585D-B530-478E-8678-45D89C0EF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708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A2282-6A72-41F8-BDA7-358C29F816B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3585D-B530-478E-8678-45D89C0EF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186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A2282-6A72-41F8-BDA7-358C29F816B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3585D-B530-478E-8678-45D89C0EF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435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A2282-6A72-41F8-BDA7-358C29F816B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3585D-B530-478E-8678-45D89C0EF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06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A2282-6A72-41F8-BDA7-358C29F816B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3585D-B530-478E-8678-45D89C0EF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623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A2282-6A72-41F8-BDA7-358C29F816B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3585D-B530-478E-8678-45D89C0EF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755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A2282-6A72-41F8-BDA7-358C29F816B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3585D-B530-478E-8678-45D89C0EF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437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A2282-6A72-41F8-BDA7-358C29F816B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3585D-B530-478E-8678-45D89C0EF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08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A2282-6A72-41F8-BDA7-358C29F816B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3585D-B530-478E-8678-45D89C0EF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105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A2282-6A72-41F8-BDA7-358C29F816B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3585D-B530-478E-8678-45D89C0EF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26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A2282-6A72-41F8-BDA7-358C29F816B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3585D-B530-478E-8678-45D89C0EF8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461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>
                <a:cs typeface="Arial" pitchFamily="34" charset="0"/>
              </a:rPr>
              <a:t>Название</a:t>
            </a:r>
            <a:r>
              <a:rPr kumimoji="0" lang="ru-RU" sz="4000" smtClean="0">
                <a:solidFill>
                  <a:schemeClr val="bg2"/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ru-RU" smtClean="0">
                <a:cs typeface="Arial" pitchFamily="34" charset="0"/>
              </a:rPr>
              <a:t>работы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kumimoji="0" lang="ru-RU" sz="3000" smtClean="0">
                <a:latin typeface="Calibri" pitchFamily="34" charset="0"/>
                <a:cs typeface="Arial" pitchFamily="34" charset="0"/>
              </a:rPr>
              <a:t>Фамилия и имя автора работы</a:t>
            </a:r>
          </a:p>
        </p:txBody>
      </p:sp>
      <p:sp>
        <p:nvSpPr>
          <p:cNvPr id="36867" name="Номер слайда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7E5E532-421A-4C96-AACA-80ECA2184C90}" type="slidenum">
              <a:rPr kumimoji="0" lang="ru-RU" sz="1200">
                <a:solidFill>
                  <a:srgbClr val="898989"/>
                </a:solidFill>
                <a:latin typeface="Georgia" pitchFamily="18" charset="0"/>
              </a:rPr>
              <a:pPr/>
              <a:t>1</a:t>
            </a:fld>
            <a:endParaRPr kumimoji="0" lang="ru-RU" sz="1200">
              <a:solidFill>
                <a:srgbClr val="898989"/>
              </a:solidFill>
              <a:latin typeface="Georgia" pitchFamily="18" charset="0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600200" y="34290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ru-RU">
                <a:latin typeface="Verdana" pitchFamily="34" charset="0"/>
              </a:rPr>
              <a:t>Рисунок по теме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685800" y="2362200"/>
            <a:ext cx="4495800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6248400" y="304800"/>
            <a:ext cx="2514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kumimoji="0" lang="ru-RU">
                <a:latin typeface="Verdana" pitchFamily="34" charset="0"/>
              </a:rPr>
              <a:t>Слайд 1</a:t>
            </a:r>
          </a:p>
        </p:txBody>
      </p:sp>
    </p:spTree>
    <p:extLst>
      <p:ext uri="{BB962C8B-B14F-4D97-AF65-F5344CB8AC3E}">
        <p14:creationId xmlns:p14="http://schemas.microsoft.com/office/powerpoint/2010/main" val="2072024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kumimoji="0" lang="ru-RU" sz="2800" u="sng" smtClean="0">
                <a:cs typeface="Arial" pitchFamily="34" charset="0"/>
                <a:hlinkClick r:id="" action="ppaction://noaction"/>
              </a:rPr>
              <a:t>Словесная модель – научное описание объекта</a:t>
            </a:r>
            <a:endParaRPr kumimoji="0" lang="ru-RU" sz="2800" u="sng" smtClean="0">
              <a:cs typeface="Arial" pitchFamily="34" charset="0"/>
            </a:endParaRPr>
          </a:p>
          <a:p>
            <a:r>
              <a:rPr kumimoji="0" lang="ru-RU" sz="2800" u="sng" smtClean="0">
                <a:cs typeface="Arial" pitchFamily="34" charset="0"/>
                <a:hlinkClick r:id="" action="ppaction://noaction"/>
              </a:rPr>
              <a:t>Табличная модель объекта</a:t>
            </a:r>
            <a:endParaRPr kumimoji="0" lang="ru-RU" sz="2800" u="sng" smtClean="0">
              <a:cs typeface="Arial" pitchFamily="34" charset="0"/>
            </a:endParaRPr>
          </a:p>
          <a:p>
            <a:r>
              <a:rPr kumimoji="0" lang="ru-RU" sz="2800" u="sng" smtClean="0">
                <a:cs typeface="Arial" pitchFamily="34" charset="0"/>
                <a:hlinkClick r:id="" action="ppaction://noaction"/>
              </a:rPr>
              <a:t>График или диаграмма</a:t>
            </a:r>
            <a:endParaRPr kumimoji="0" lang="ru-RU" sz="2800" u="sng" smtClean="0">
              <a:cs typeface="Arial" pitchFamily="34" charset="0"/>
            </a:endParaRPr>
          </a:p>
          <a:p>
            <a:r>
              <a:rPr kumimoji="0" lang="ru-RU" sz="2800" u="sng" smtClean="0">
                <a:cs typeface="Arial" pitchFamily="34" charset="0"/>
                <a:hlinkClick r:id="" action="ppaction://noaction"/>
              </a:rPr>
              <a:t>Схема объекта</a:t>
            </a:r>
            <a:endParaRPr kumimoji="0" lang="ru-RU" sz="2800" u="sng" smtClean="0">
              <a:cs typeface="Arial" pitchFamily="34" charset="0"/>
            </a:endParaRPr>
          </a:p>
          <a:p>
            <a:r>
              <a:rPr kumimoji="0" lang="ru-RU" sz="2800" u="sng" smtClean="0">
                <a:cs typeface="Arial" pitchFamily="34" charset="0"/>
                <a:hlinkClick r:id="" action="ppaction://noaction"/>
              </a:rPr>
              <a:t>Словесная модель – художественное описание объекта</a:t>
            </a:r>
            <a:endParaRPr kumimoji="0" lang="ru-RU" sz="2800" u="sng" smtClean="0">
              <a:cs typeface="Arial" pitchFamily="34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kumimoji="0" lang="ru-RU" smtClean="0">
                <a:cs typeface="Arial" pitchFamily="34" charset="0"/>
              </a:rPr>
              <a:t>Содержание</a:t>
            </a:r>
          </a:p>
        </p:txBody>
      </p:sp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6248400" y="304800"/>
            <a:ext cx="2514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kumimoji="0" lang="ru-RU">
                <a:latin typeface="Verdana" pitchFamily="34" charset="0"/>
              </a:rPr>
              <a:t>Слайд 2</a:t>
            </a:r>
          </a:p>
        </p:txBody>
      </p:sp>
      <p:sp>
        <p:nvSpPr>
          <p:cNvPr id="37892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620000" y="6000750"/>
            <a:ext cx="685800" cy="533400"/>
          </a:xfrm>
          <a:prstGeom prst="actionButtonForwardNex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7893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38200" y="6000750"/>
            <a:ext cx="685800" cy="533400"/>
          </a:xfrm>
          <a:prstGeom prst="actionButtonBackPreviou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7894" name="Номер слайда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C9360E67-FB62-4A8F-B598-20036DBD9DE6}" type="slidenum">
              <a:rPr kumimoji="0" lang="ru-RU" sz="1200">
                <a:solidFill>
                  <a:srgbClr val="898989"/>
                </a:solidFill>
                <a:latin typeface="Georgia" pitchFamily="18" charset="0"/>
              </a:rPr>
              <a:pPr/>
              <a:t>2</a:t>
            </a:fld>
            <a:endParaRPr kumimoji="0" lang="ru-RU" sz="1200">
              <a:solidFill>
                <a:srgbClr val="898989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136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37</Words>
  <Application>Microsoft Office PowerPoint</Application>
  <PresentationFormat>Экран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Название работы</vt:lpstr>
      <vt:lpstr>Содержание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работы</dc:title>
  <dc:creator>Евгения</dc:creator>
  <cp:lastModifiedBy>Евгения</cp:lastModifiedBy>
  <cp:revision>1</cp:revision>
  <dcterms:created xsi:type="dcterms:W3CDTF">2020-05-06T09:25:23Z</dcterms:created>
  <dcterms:modified xsi:type="dcterms:W3CDTF">2020-05-06T09:29:46Z</dcterms:modified>
</cp:coreProperties>
</file>