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Соотношение высот крокусов (см)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Банатский</c:v>
                </c:pt>
                <c:pt idx="1">
                  <c:v>Весенний</c:v>
                </c:pt>
                <c:pt idx="2">
                  <c:v>Золотистоцветковый</c:v>
                </c:pt>
                <c:pt idx="3">
                  <c:v>Посевной</c:v>
                </c:pt>
                <c:pt idx="4">
                  <c:v>Прекрасный</c:v>
                </c:pt>
                <c:pt idx="5">
                  <c:v>Светло-желтый</c:v>
                </c:pt>
                <c:pt idx="6">
                  <c:v>Томазини</c:v>
                </c:pt>
                <c:pt idx="7">
                  <c:v>Хейфеля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15</c:v>
                </c:pt>
                <c:pt idx="1">
                  <c:v>17</c:v>
                </c:pt>
                <c:pt idx="2">
                  <c:v>20</c:v>
                </c:pt>
                <c:pt idx="3">
                  <c:v>10</c:v>
                </c:pt>
                <c:pt idx="4">
                  <c:v>30</c:v>
                </c:pt>
                <c:pt idx="5">
                  <c:v>20</c:v>
                </c:pt>
                <c:pt idx="6">
                  <c:v>35</c:v>
                </c:pt>
                <c:pt idx="7">
                  <c:v>12</c:v>
                </c:pt>
              </c:numCache>
            </c:numRef>
          </c:val>
        </c:ser>
        <c:dLbls/>
        <c:gapWidth val="300"/>
        <c:axId val="103612800"/>
        <c:axId val="103614336"/>
      </c:barChart>
      <c:catAx>
        <c:axId val="103612800"/>
        <c:scaling>
          <c:orientation val="minMax"/>
        </c:scaling>
        <c:axPos val="b"/>
        <c:majorTickMark val="none"/>
        <c:tickLblPos val="nextTo"/>
        <c:crossAx val="103614336"/>
        <c:auto val="1"/>
        <c:lblAlgn val="ctr"/>
        <c:lblOffset val="100"/>
      </c:catAx>
      <c:valAx>
        <c:axId val="103614336"/>
        <c:scaling>
          <c:orientation val="minMax"/>
        </c:scaling>
        <c:axPos val="l"/>
        <c:majorGridlines/>
        <c:minorGridlines/>
        <c:numFmt formatCode="General" sourceLinked="1"/>
        <c:tickLblPos val="nextTo"/>
        <c:crossAx val="103612800"/>
        <c:crossBetween val="between"/>
      </c:valAx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C8C699-52C6-4780-974A-DEB09ECC6236}" type="doc">
      <dgm:prSet loTypeId="urn:microsoft.com/office/officeart/2005/8/layout/hierarchy1" loCatId="hierarchy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AE1653C-BC1D-4FA1-A75E-B3B1D0CBE9BF}">
      <dgm:prSet phldrT="[Текст]" custT="1"/>
      <dgm:spPr/>
      <dgm:t>
        <a:bodyPr/>
        <a:lstStyle/>
        <a:p>
          <a:r>
            <a:rPr lang="ru-RU" sz="2800" b="1" i="1" u="none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Крокус</a:t>
          </a:r>
          <a:endParaRPr lang="ru-RU" sz="2800" b="1" i="1" u="none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AC72A11-B3D8-4AAC-B528-C8CBB9D4BCB0}" type="parTrans" cxnId="{32D1D2A0-6281-4586-BDB6-C64E1F0013C9}">
      <dgm:prSet/>
      <dgm:spPr/>
      <dgm:t>
        <a:bodyPr/>
        <a:lstStyle/>
        <a:p>
          <a:endParaRPr lang="ru-RU"/>
        </a:p>
      </dgm:t>
    </dgm:pt>
    <dgm:pt modelId="{2F08C655-7051-493B-8B1C-0B4B6ED33218}" type="sibTrans" cxnId="{32D1D2A0-6281-4586-BDB6-C64E1F0013C9}">
      <dgm:prSet/>
      <dgm:spPr/>
      <dgm:t>
        <a:bodyPr/>
        <a:lstStyle/>
        <a:p>
          <a:endParaRPr lang="ru-RU"/>
        </a:p>
      </dgm:t>
    </dgm:pt>
    <dgm:pt modelId="{D0202DC2-2132-4EE3-B8E0-E8C7571AA421}">
      <dgm:prSet phldrT="[Текст]" custT="1"/>
      <dgm:spPr/>
      <dgm:t>
        <a:bodyPr/>
        <a:lstStyle/>
        <a:p>
          <a:r>
            <a:rPr lang="ru-RU" sz="2400" u="sng" dirty="0" smtClean="0"/>
            <a:t>Стебель</a:t>
          </a:r>
          <a:endParaRPr lang="ru-RU" sz="2400" u="sng" dirty="0"/>
        </a:p>
      </dgm:t>
    </dgm:pt>
    <dgm:pt modelId="{213E49EE-2548-4485-959C-F3BE1941F1E8}" type="parTrans" cxnId="{C11723CB-ED3B-45E2-9B93-4EF74C32F7BA}">
      <dgm:prSet/>
      <dgm:spPr/>
      <dgm:t>
        <a:bodyPr/>
        <a:lstStyle/>
        <a:p>
          <a:endParaRPr lang="ru-RU"/>
        </a:p>
      </dgm:t>
    </dgm:pt>
    <dgm:pt modelId="{E19DB636-28F1-4FA6-9101-B899CCE400DD}" type="sibTrans" cxnId="{C11723CB-ED3B-45E2-9B93-4EF74C32F7BA}">
      <dgm:prSet/>
      <dgm:spPr/>
      <dgm:t>
        <a:bodyPr/>
        <a:lstStyle/>
        <a:p>
          <a:endParaRPr lang="ru-RU"/>
        </a:p>
      </dgm:t>
    </dgm:pt>
    <dgm:pt modelId="{EF628828-FBB9-4D81-A989-894B5BAD4348}">
      <dgm:prSet phldrT="[Текст]"/>
      <dgm:spPr/>
      <dgm:t>
        <a:bodyPr/>
        <a:lstStyle/>
        <a:p>
          <a:r>
            <a:rPr lang="ru-RU" dirty="0" smtClean="0"/>
            <a:t>Листья</a:t>
          </a:r>
          <a:endParaRPr lang="ru-RU" dirty="0"/>
        </a:p>
      </dgm:t>
    </dgm:pt>
    <dgm:pt modelId="{5A53A5AE-92BB-4FF7-9D1C-D826AAAEE33D}" type="parTrans" cxnId="{67A15666-2C2D-4321-8AE7-6904CF47C7D9}">
      <dgm:prSet/>
      <dgm:spPr/>
      <dgm:t>
        <a:bodyPr/>
        <a:lstStyle/>
        <a:p>
          <a:endParaRPr lang="ru-RU"/>
        </a:p>
      </dgm:t>
    </dgm:pt>
    <dgm:pt modelId="{03987D80-139A-4D06-AA63-816C829DBCEF}" type="sibTrans" cxnId="{67A15666-2C2D-4321-8AE7-6904CF47C7D9}">
      <dgm:prSet/>
      <dgm:spPr/>
      <dgm:t>
        <a:bodyPr/>
        <a:lstStyle/>
        <a:p>
          <a:endParaRPr lang="ru-RU"/>
        </a:p>
      </dgm:t>
    </dgm:pt>
    <dgm:pt modelId="{08EB344D-82E9-4156-A046-81EF55E8267F}">
      <dgm:prSet phldrT="[Текст]"/>
      <dgm:spPr/>
      <dgm:t>
        <a:bodyPr/>
        <a:lstStyle/>
        <a:p>
          <a:r>
            <a:rPr lang="ru-RU" dirty="0" smtClean="0"/>
            <a:t>Клубнелуковица</a:t>
          </a:r>
          <a:endParaRPr lang="ru-RU" dirty="0"/>
        </a:p>
      </dgm:t>
    </dgm:pt>
    <dgm:pt modelId="{E98498D6-F024-41EE-AD69-0B237ED799A4}" type="parTrans" cxnId="{95935776-D376-4B55-8345-AAA9E872CF2B}">
      <dgm:prSet/>
      <dgm:spPr/>
      <dgm:t>
        <a:bodyPr/>
        <a:lstStyle/>
        <a:p>
          <a:endParaRPr lang="ru-RU"/>
        </a:p>
      </dgm:t>
    </dgm:pt>
    <dgm:pt modelId="{D937EB6F-5BC2-45D4-8E43-B58A3D9D786F}" type="sibTrans" cxnId="{95935776-D376-4B55-8345-AAA9E872CF2B}">
      <dgm:prSet/>
      <dgm:spPr/>
      <dgm:t>
        <a:bodyPr/>
        <a:lstStyle/>
        <a:p>
          <a:endParaRPr lang="ru-RU"/>
        </a:p>
      </dgm:t>
    </dgm:pt>
    <dgm:pt modelId="{A8E31409-7911-482E-88C8-B84B6568F99E}">
      <dgm:prSet phldrT="[Текст]" custT="1"/>
      <dgm:spPr/>
      <dgm:t>
        <a:bodyPr/>
        <a:lstStyle/>
        <a:p>
          <a:r>
            <a:rPr lang="ru-RU" sz="2400" u="sng" dirty="0" smtClean="0"/>
            <a:t>Цветок</a:t>
          </a:r>
          <a:endParaRPr lang="ru-RU" sz="2400" u="sng" dirty="0"/>
        </a:p>
      </dgm:t>
    </dgm:pt>
    <dgm:pt modelId="{8A4D8532-B5C8-4E1D-9D4E-E16C590AB436}" type="parTrans" cxnId="{D5FCAEEB-67D4-4EBB-ADAC-8712EB7F845A}">
      <dgm:prSet/>
      <dgm:spPr/>
      <dgm:t>
        <a:bodyPr/>
        <a:lstStyle/>
        <a:p>
          <a:endParaRPr lang="ru-RU"/>
        </a:p>
      </dgm:t>
    </dgm:pt>
    <dgm:pt modelId="{B0D4DF6B-01D9-40F5-B93C-844FB5F7729C}" type="sibTrans" cxnId="{D5FCAEEB-67D4-4EBB-ADAC-8712EB7F845A}">
      <dgm:prSet/>
      <dgm:spPr/>
      <dgm:t>
        <a:bodyPr/>
        <a:lstStyle/>
        <a:p>
          <a:endParaRPr lang="ru-RU"/>
        </a:p>
      </dgm:t>
    </dgm:pt>
    <dgm:pt modelId="{91D652F5-9EF3-46AE-92BA-3216998325B3}">
      <dgm:prSet phldrT="[Текст]"/>
      <dgm:spPr/>
      <dgm:t>
        <a:bodyPr/>
        <a:lstStyle/>
        <a:p>
          <a:r>
            <a:rPr lang="ru-RU" dirty="0" smtClean="0"/>
            <a:t>Околоцветник</a:t>
          </a:r>
          <a:endParaRPr lang="ru-RU" dirty="0"/>
        </a:p>
      </dgm:t>
    </dgm:pt>
    <dgm:pt modelId="{BE8F412E-439E-451B-BE37-BA7BB44B1166}" type="parTrans" cxnId="{20DB8EB6-8255-4D6A-8F01-C495A3E12545}">
      <dgm:prSet/>
      <dgm:spPr/>
      <dgm:t>
        <a:bodyPr/>
        <a:lstStyle/>
        <a:p>
          <a:endParaRPr lang="ru-RU"/>
        </a:p>
      </dgm:t>
    </dgm:pt>
    <dgm:pt modelId="{F426CC93-10AD-467C-8C1B-ECCB0F0D458D}" type="sibTrans" cxnId="{20DB8EB6-8255-4D6A-8F01-C495A3E12545}">
      <dgm:prSet/>
      <dgm:spPr/>
      <dgm:t>
        <a:bodyPr/>
        <a:lstStyle/>
        <a:p>
          <a:endParaRPr lang="ru-RU"/>
        </a:p>
      </dgm:t>
    </dgm:pt>
    <dgm:pt modelId="{10D56461-0267-4B56-AE0E-DA76203C77FC}" type="pres">
      <dgm:prSet presAssocID="{7EC8C699-52C6-4780-974A-DEB09ECC623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980F116-4EBA-453D-A7AC-D2189B302AF7}" type="pres">
      <dgm:prSet presAssocID="{6AE1653C-BC1D-4FA1-A75E-B3B1D0CBE9BF}" presName="hierRoot1" presStyleCnt="0"/>
      <dgm:spPr/>
    </dgm:pt>
    <dgm:pt modelId="{493AA51E-DD77-4DF3-972C-9DCD267FAEC8}" type="pres">
      <dgm:prSet presAssocID="{6AE1653C-BC1D-4FA1-A75E-B3B1D0CBE9BF}" presName="composite" presStyleCnt="0"/>
      <dgm:spPr/>
    </dgm:pt>
    <dgm:pt modelId="{7CDC3A3F-91E0-41AE-A8CE-324D43C94810}" type="pres">
      <dgm:prSet presAssocID="{6AE1653C-BC1D-4FA1-A75E-B3B1D0CBE9BF}" presName="background" presStyleLbl="node0" presStyleIdx="0" presStyleCnt="1"/>
      <dgm:spPr/>
    </dgm:pt>
    <dgm:pt modelId="{E08794FF-8970-46C7-9986-CABF1F1A17FF}" type="pres">
      <dgm:prSet presAssocID="{6AE1653C-BC1D-4FA1-A75E-B3B1D0CBE9BF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4A0ACE-A341-46AA-9A6F-A6A15955D4A3}" type="pres">
      <dgm:prSet presAssocID="{6AE1653C-BC1D-4FA1-A75E-B3B1D0CBE9BF}" presName="hierChild2" presStyleCnt="0"/>
      <dgm:spPr/>
    </dgm:pt>
    <dgm:pt modelId="{F93390F6-5B10-4322-9E96-8F87D8CB7CDD}" type="pres">
      <dgm:prSet presAssocID="{213E49EE-2548-4485-959C-F3BE1941F1E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717A720-D093-4D2C-9797-4628B9A445EA}" type="pres">
      <dgm:prSet presAssocID="{D0202DC2-2132-4EE3-B8E0-E8C7571AA421}" presName="hierRoot2" presStyleCnt="0"/>
      <dgm:spPr/>
    </dgm:pt>
    <dgm:pt modelId="{F7435C6E-CD24-40C9-9043-6EAAC0828098}" type="pres">
      <dgm:prSet presAssocID="{D0202DC2-2132-4EE3-B8E0-E8C7571AA421}" presName="composite2" presStyleCnt="0"/>
      <dgm:spPr/>
    </dgm:pt>
    <dgm:pt modelId="{AE7BB086-2826-4D72-841F-B332E3035AA6}" type="pres">
      <dgm:prSet presAssocID="{D0202DC2-2132-4EE3-B8E0-E8C7571AA421}" presName="background2" presStyleLbl="node2" presStyleIdx="0" presStyleCnt="2"/>
      <dgm:spPr/>
    </dgm:pt>
    <dgm:pt modelId="{1EF83088-E7F7-470D-9C40-B77982E35CF2}" type="pres">
      <dgm:prSet presAssocID="{D0202DC2-2132-4EE3-B8E0-E8C7571AA421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976228-9E9F-4D5C-80D2-1B1A5092C53F}" type="pres">
      <dgm:prSet presAssocID="{D0202DC2-2132-4EE3-B8E0-E8C7571AA421}" presName="hierChild3" presStyleCnt="0"/>
      <dgm:spPr/>
    </dgm:pt>
    <dgm:pt modelId="{1AD719AC-37D0-444F-AEBC-CD0FFF8BCBC0}" type="pres">
      <dgm:prSet presAssocID="{5A53A5AE-92BB-4FF7-9D1C-D826AAAEE33D}" presName="Name17" presStyleLbl="parChTrans1D3" presStyleIdx="0" presStyleCnt="3"/>
      <dgm:spPr/>
      <dgm:t>
        <a:bodyPr/>
        <a:lstStyle/>
        <a:p>
          <a:endParaRPr lang="ru-RU"/>
        </a:p>
      </dgm:t>
    </dgm:pt>
    <dgm:pt modelId="{1D7F8986-56C9-4D3B-A17F-C6DD444A901A}" type="pres">
      <dgm:prSet presAssocID="{EF628828-FBB9-4D81-A989-894B5BAD4348}" presName="hierRoot3" presStyleCnt="0"/>
      <dgm:spPr/>
    </dgm:pt>
    <dgm:pt modelId="{1BDF96C6-37AF-41F0-9FC2-2487C594071A}" type="pres">
      <dgm:prSet presAssocID="{EF628828-FBB9-4D81-A989-894B5BAD4348}" presName="composite3" presStyleCnt="0"/>
      <dgm:spPr/>
    </dgm:pt>
    <dgm:pt modelId="{010EFBD2-A16E-4FB6-97D8-2CE1CF65078B}" type="pres">
      <dgm:prSet presAssocID="{EF628828-FBB9-4D81-A989-894B5BAD4348}" presName="background3" presStyleLbl="node3" presStyleIdx="0" presStyleCnt="3"/>
      <dgm:spPr/>
    </dgm:pt>
    <dgm:pt modelId="{1D499E36-FB27-479E-8AE8-A20798EE53A8}" type="pres">
      <dgm:prSet presAssocID="{EF628828-FBB9-4D81-A989-894B5BAD4348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A6404C-FA42-4DBE-8B7A-C5797DF5AFD8}" type="pres">
      <dgm:prSet presAssocID="{EF628828-FBB9-4D81-A989-894B5BAD4348}" presName="hierChild4" presStyleCnt="0"/>
      <dgm:spPr/>
    </dgm:pt>
    <dgm:pt modelId="{1153DB04-85DA-4BD1-8AA7-90A4AA36E8CE}" type="pres">
      <dgm:prSet presAssocID="{E98498D6-F024-41EE-AD69-0B237ED799A4}" presName="Name17" presStyleLbl="parChTrans1D3" presStyleIdx="1" presStyleCnt="3"/>
      <dgm:spPr/>
      <dgm:t>
        <a:bodyPr/>
        <a:lstStyle/>
        <a:p>
          <a:endParaRPr lang="ru-RU"/>
        </a:p>
      </dgm:t>
    </dgm:pt>
    <dgm:pt modelId="{090F3D0F-2A9C-4339-A0D7-A3449EC4B7C9}" type="pres">
      <dgm:prSet presAssocID="{08EB344D-82E9-4156-A046-81EF55E8267F}" presName="hierRoot3" presStyleCnt="0"/>
      <dgm:spPr/>
    </dgm:pt>
    <dgm:pt modelId="{D5AB50FB-BC5C-4F0A-A315-5AA9C101632B}" type="pres">
      <dgm:prSet presAssocID="{08EB344D-82E9-4156-A046-81EF55E8267F}" presName="composite3" presStyleCnt="0"/>
      <dgm:spPr/>
    </dgm:pt>
    <dgm:pt modelId="{4A458FD1-33AA-48F3-B83E-5A92A727F7F3}" type="pres">
      <dgm:prSet presAssocID="{08EB344D-82E9-4156-A046-81EF55E8267F}" presName="background3" presStyleLbl="node3" presStyleIdx="1" presStyleCnt="3"/>
      <dgm:spPr/>
    </dgm:pt>
    <dgm:pt modelId="{6BCA7B4C-66E6-42BF-8EC0-48BCFC3A5834}" type="pres">
      <dgm:prSet presAssocID="{08EB344D-82E9-4156-A046-81EF55E8267F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E131FF-7D59-48AB-BB54-5DA58054D3EC}" type="pres">
      <dgm:prSet presAssocID="{08EB344D-82E9-4156-A046-81EF55E8267F}" presName="hierChild4" presStyleCnt="0"/>
      <dgm:spPr/>
    </dgm:pt>
    <dgm:pt modelId="{C045D2AB-103E-4E43-9495-542243C469D9}" type="pres">
      <dgm:prSet presAssocID="{8A4D8532-B5C8-4E1D-9D4E-E16C590AB436}" presName="Name10" presStyleLbl="parChTrans1D2" presStyleIdx="1" presStyleCnt="2"/>
      <dgm:spPr/>
      <dgm:t>
        <a:bodyPr/>
        <a:lstStyle/>
        <a:p>
          <a:endParaRPr lang="ru-RU"/>
        </a:p>
      </dgm:t>
    </dgm:pt>
    <dgm:pt modelId="{1C8BD0C5-3C2A-4C0E-84C5-D2D199CEFA35}" type="pres">
      <dgm:prSet presAssocID="{A8E31409-7911-482E-88C8-B84B6568F99E}" presName="hierRoot2" presStyleCnt="0"/>
      <dgm:spPr/>
    </dgm:pt>
    <dgm:pt modelId="{C98F9E3D-1EEF-440F-AB4E-34B85D216F7A}" type="pres">
      <dgm:prSet presAssocID="{A8E31409-7911-482E-88C8-B84B6568F99E}" presName="composite2" presStyleCnt="0"/>
      <dgm:spPr/>
    </dgm:pt>
    <dgm:pt modelId="{7E7B4C7B-AB78-4C79-B942-31227C68F711}" type="pres">
      <dgm:prSet presAssocID="{A8E31409-7911-482E-88C8-B84B6568F99E}" presName="background2" presStyleLbl="node2" presStyleIdx="1" presStyleCnt="2"/>
      <dgm:spPr/>
    </dgm:pt>
    <dgm:pt modelId="{0D0BE999-EF08-42B6-A9B0-99DB1434C9AC}" type="pres">
      <dgm:prSet presAssocID="{A8E31409-7911-482E-88C8-B84B6568F99E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BB357B-F554-48CF-A6B7-C1B07EFF7C45}" type="pres">
      <dgm:prSet presAssocID="{A8E31409-7911-482E-88C8-B84B6568F99E}" presName="hierChild3" presStyleCnt="0"/>
      <dgm:spPr/>
    </dgm:pt>
    <dgm:pt modelId="{AAAFC663-5AB2-41E5-B529-0C8F7B010590}" type="pres">
      <dgm:prSet presAssocID="{BE8F412E-439E-451B-BE37-BA7BB44B1166}" presName="Name17" presStyleLbl="parChTrans1D3" presStyleIdx="2" presStyleCnt="3"/>
      <dgm:spPr/>
      <dgm:t>
        <a:bodyPr/>
        <a:lstStyle/>
        <a:p>
          <a:endParaRPr lang="ru-RU"/>
        </a:p>
      </dgm:t>
    </dgm:pt>
    <dgm:pt modelId="{536597E1-4BE6-4BA8-82A3-7E3341A2DE43}" type="pres">
      <dgm:prSet presAssocID="{91D652F5-9EF3-46AE-92BA-3216998325B3}" presName="hierRoot3" presStyleCnt="0"/>
      <dgm:spPr/>
    </dgm:pt>
    <dgm:pt modelId="{6B4997EE-46B0-458F-A5B0-6B44BE8C520B}" type="pres">
      <dgm:prSet presAssocID="{91D652F5-9EF3-46AE-92BA-3216998325B3}" presName="composite3" presStyleCnt="0"/>
      <dgm:spPr/>
    </dgm:pt>
    <dgm:pt modelId="{F2EF2FFD-6963-4E18-8F31-6CDD732C866F}" type="pres">
      <dgm:prSet presAssocID="{91D652F5-9EF3-46AE-92BA-3216998325B3}" presName="background3" presStyleLbl="node3" presStyleIdx="2" presStyleCnt="3"/>
      <dgm:spPr/>
    </dgm:pt>
    <dgm:pt modelId="{703085AE-555B-4C4D-B17E-E8DFE0B1CDD9}" type="pres">
      <dgm:prSet presAssocID="{91D652F5-9EF3-46AE-92BA-3216998325B3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9F020A-B0F3-4F84-A4AA-525015D64166}" type="pres">
      <dgm:prSet presAssocID="{91D652F5-9EF3-46AE-92BA-3216998325B3}" presName="hierChild4" presStyleCnt="0"/>
      <dgm:spPr/>
    </dgm:pt>
  </dgm:ptLst>
  <dgm:cxnLst>
    <dgm:cxn modelId="{5E3C8305-2538-41F5-99AB-5751B8838162}" type="presOf" srcId="{E98498D6-F024-41EE-AD69-0B237ED799A4}" destId="{1153DB04-85DA-4BD1-8AA7-90A4AA36E8CE}" srcOrd="0" destOrd="0" presId="urn:microsoft.com/office/officeart/2005/8/layout/hierarchy1"/>
    <dgm:cxn modelId="{BAD37AAD-04AD-4250-B599-82E811CC3847}" type="presOf" srcId="{213E49EE-2548-4485-959C-F3BE1941F1E8}" destId="{F93390F6-5B10-4322-9E96-8F87D8CB7CDD}" srcOrd="0" destOrd="0" presId="urn:microsoft.com/office/officeart/2005/8/layout/hierarchy1"/>
    <dgm:cxn modelId="{C7AB788A-6462-46AE-A067-81BB1754DC5B}" type="presOf" srcId="{6AE1653C-BC1D-4FA1-A75E-B3B1D0CBE9BF}" destId="{E08794FF-8970-46C7-9986-CABF1F1A17FF}" srcOrd="0" destOrd="0" presId="urn:microsoft.com/office/officeart/2005/8/layout/hierarchy1"/>
    <dgm:cxn modelId="{943B3738-05F0-425C-A586-3A114822A6A9}" type="presOf" srcId="{7EC8C699-52C6-4780-974A-DEB09ECC6236}" destId="{10D56461-0267-4B56-AE0E-DA76203C77FC}" srcOrd="0" destOrd="0" presId="urn:microsoft.com/office/officeart/2005/8/layout/hierarchy1"/>
    <dgm:cxn modelId="{309738F9-ED86-4EDC-A9D1-9542CE00BDDA}" type="presOf" srcId="{D0202DC2-2132-4EE3-B8E0-E8C7571AA421}" destId="{1EF83088-E7F7-470D-9C40-B77982E35CF2}" srcOrd="0" destOrd="0" presId="urn:microsoft.com/office/officeart/2005/8/layout/hierarchy1"/>
    <dgm:cxn modelId="{E66B7484-133C-4C88-8709-1F16FA4B80F2}" type="presOf" srcId="{5A53A5AE-92BB-4FF7-9D1C-D826AAAEE33D}" destId="{1AD719AC-37D0-444F-AEBC-CD0FFF8BCBC0}" srcOrd="0" destOrd="0" presId="urn:microsoft.com/office/officeart/2005/8/layout/hierarchy1"/>
    <dgm:cxn modelId="{D2921485-DC7A-4722-A18C-50CDAE9F9873}" type="presOf" srcId="{8A4D8532-B5C8-4E1D-9D4E-E16C590AB436}" destId="{C045D2AB-103E-4E43-9495-542243C469D9}" srcOrd="0" destOrd="0" presId="urn:microsoft.com/office/officeart/2005/8/layout/hierarchy1"/>
    <dgm:cxn modelId="{95935776-D376-4B55-8345-AAA9E872CF2B}" srcId="{D0202DC2-2132-4EE3-B8E0-E8C7571AA421}" destId="{08EB344D-82E9-4156-A046-81EF55E8267F}" srcOrd="1" destOrd="0" parTransId="{E98498D6-F024-41EE-AD69-0B237ED799A4}" sibTransId="{D937EB6F-5BC2-45D4-8E43-B58A3D9D786F}"/>
    <dgm:cxn modelId="{32D1D2A0-6281-4586-BDB6-C64E1F0013C9}" srcId="{7EC8C699-52C6-4780-974A-DEB09ECC6236}" destId="{6AE1653C-BC1D-4FA1-A75E-B3B1D0CBE9BF}" srcOrd="0" destOrd="0" parTransId="{CAC72A11-B3D8-4AAC-B528-C8CBB9D4BCB0}" sibTransId="{2F08C655-7051-493B-8B1C-0B4B6ED33218}"/>
    <dgm:cxn modelId="{67A15666-2C2D-4321-8AE7-6904CF47C7D9}" srcId="{D0202DC2-2132-4EE3-B8E0-E8C7571AA421}" destId="{EF628828-FBB9-4D81-A989-894B5BAD4348}" srcOrd="0" destOrd="0" parTransId="{5A53A5AE-92BB-4FF7-9D1C-D826AAAEE33D}" sibTransId="{03987D80-139A-4D06-AA63-816C829DBCEF}"/>
    <dgm:cxn modelId="{AA2ABD33-604F-4E68-8DA0-4A1C88DEE70F}" type="presOf" srcId="{BE8F412E-439E-451B-BE37-BA7BB44B1166}" destId="{AAAFC663-5AB2-41E5-B529-0C8F7B010590}" srcOrd="0" destOrd="0" presId="urn:microsoft.com/office/officeart/2005/8/layout/hierarchy1"/>
    <dgm:cxn modelId="{D8FDD95D-689F-4AD5-9312-EF466EF6C94A}" type="presOf" srcId="{08EB344D-82E9-4156-A046-81EF55E8267F}" destId="{6BCA7B4C-66E6-42BF-8EC0-48BCFC3A5834}" srcOrd="0" destOrd="0" presId="urn:microsoft.com/office/officeart/2005/8/layout/hierarchy1"/>
    <dgm:cxn modelId="{44F40E4F-561C-4ABA-AE45-DC91D2961A25}" type="presOf" srcId="{EF628828-FBB9-4D81-A989-894B5BAD4348}" destId="{1D499E36-FB27-479E-8AE8-A20798EE53A8}" srcOrd="0" destOrd="0" presId="urn:microsoft.com/office/officeart/2005/8/layout/hierarchy1"/>
    <dgm:cxn modelId="{E5F0A869-A258-4AB4-AD83-8A9DA785BFFC}" type="presOf" srcId="{91D652F5-9EF3-46AE-92BA-3216998325B3}" destId="{703085AE-555B-4C4D-B17E-E8DFE0B1CDD9}" srcOrd="0" destOrd="0" presId="urn:microsoft.com/office/officeart/2005/8/layout/hierarchy1"/>
    <dgm:cxn modelId="{C11723CB-ED3B-45E2-9B93-4EF74C32F7BA}" srcId="{6AE1653C-BC1D-4FA1-A75E-B3B1D0CBE9BF}" destId="{D0202DC2-2132-4EE3-B8E0-E8C7571AA421}" srcOrd="0" destOrd="0" parTransId="{213E49EE-2548-4485-959C-F3BE1941F1E8}" sibTransId="{E19DB636-28F1-4FA6-9101-B899CCE400DD}"/>
    <dgm:cxn modelId="{D5FCAEEB-67D4-4EBB-ADAC-8712EB7F845A}" srcId="{6AE1653C-BC1D-4FA1-A75E-B3B1D0CBE9BF}" destId="{A8E31409-7911-482E-88C8-B84B6568F99E}" srcOrd="1" destOrd="0" parTransId="{8A4D8532-B5C8-4E1D-9D4E-E16C590AB436}" sibTransId="{B0D4DF6B-01D9-40F5-B93C-844FB5F7729C}"/>
    <dgm:cxn modelId="{20DB8EB6-8255-4D6A-8F01-C495A3E12545}" srcId="{A8E31409-7911-482E-88C8-B84B6568F99E}" destId="{91D652F5-9EF3-46AE-92BA-3216998325B3}" srcOrd="0" destOrd="0" parTransId="{BE8F412E-439E-451B-BE37-BA7BB44B1166}" sibTransId="{F426CC93-10AD-467C-8C1B-ECCB0F0D458D}"/>
    <dgm:cxn modelId="{1F0B0EFC-4FDD-436C-944E-E40CECF2E5BA}" type="presOf" srcId="{A8E31409-7911-482E-88C8-B84B6568F99E}" destId="{0D0BE999-EF08-42B6-A9B0-99DB1434C9AC}" srcOrd="0" destOrd="0" presId="urn:microsoft.com/office/officeart/2005/8/layout/hierarchy1"/>
    <dgm:cxn modelId="{7F8EC714-0A84-4FBE-9AB0-44F45E4D5E8A}" type="presParOf" srcId="{10D56461-0267-4B56-AE0E-DA76203C77FC}" destId="{5980F116-4EBA-453D-A7AC-D2189B302AF7}" srcOrd="0" destOrd="0" presId="urn:microsoft.com/office/officeart/2005/8/layout/hierarchy1"/>
    <dgm:cxn modelId="{03BD2281-A34C-453C-8F40-E42399723E22}" type="presParOf" srcId="{5980F116-4EBA-453D-A7AC-D2189B302AF7}" destId="{493AA51E-DD77-4DF3-972C-9DCD267FAEC8}" srcOrd="0" destOrd="0" presId="urn:microsoft.com/office/officeart/2005/8/layout/hierarchy1"/>
    <dgm:cxn modelId="{A985FD3F-7756-4ACF-BE51-D5C7086ED204}" type="presParOf" srcId="{493AA51E-DD77-4DF3-972C-9DCD267FAEC8}" destId="{7CDC3A3F-91E0-41AE-A8CE-324D43C94810}" srcOrd="0" destOrd="0" presId="urn:microsoft.com/office/officeart/2005/8/layout/hierarchy1"/>
    <dgm:cxn modelId="{A224E2E2-C37B-4B35-BBB7-3AB9DF838F2E}" type="presParOf" srcId="{493AA51E-DD77-4DF3-972C-9DCD267FAEC8}" destId="{E08794FF-8970-46C7-9986-CABF1F1A17FF}" srcOrd="1" destOrd="0" presId="urn:microsoft.com/office/officeart/2005/8/layout/hierarchy1"/>
    <dgm:cxn modelId="{1B9C015E-F76F-4E75-AB48-7DD457A45030}" type="presParOf" srcId="{5980F116-4EBA-453D-A7AC-D2189B302AF7}" destId="{9D4A0ACE-A341-46AA-9A6F-A6A15955D4A3}" srcOrd="1" destOrd="0" presId="urn:microsoft.com/office/officeart/2005/8/layout/hierarchy1"/>
    <dgm:cxn modelId="{39BA7789-2640-415A-B2E9-B04AC6D563AD}" type="presParOf" srcId="{9D4A0ACE-A341-46AA-9A6F-A6A15955D4A3}" destId="{F93390F6-5B10-4322-9E96-8F87D8CB7CDD}" srcOrd="0" destOrd="0" presId="urn:microsoft.com/office/officeart/2005/8/layout/hierarchy1"/>
    <dgm:cxn modelId="{686050B0-38BC-4EE3-A371-5A2707101C7E}" type="presParOf" srcId="{9D4A0ACE-A341-46AA-9A6F-A6A15955D4A3}" destId="{3717A720-D093-4D2C-9797-4628B9A445EA}" srcOrd="1" destOrd="0" presId="urn:microsoft.com/office/officeart/2005/8/layout/hierarchy1"/>
    <dgm:cxn modelId="{A82F868F-0C47-4137-B588-1C58C87BB695}" type="presParOf" srcId="{3717A720-D093-4D2C-9797-4628B9A445EA}" destId="{F7435C6E-CD24-40C9-9043-6EAAC0828098}" srcOrd="0" destOrd="0" presId="urn:microsoft.com/office/officeart/2005/8/layout/hierarchy1"/>
    <dgm:cxn modelId="{C4DC4A07-1969-4B53-9225-04ADC51F5A41}" type="presParOf" srcId="{F7435C6E-CD24-40C9-9043-6EAAC0828098}" destId="{AE7BB086-2826-4D72-841F-B332E3035AA6}" srcOrd="0" destOrd="0" presId="urn:microsoft.com/office/officeart/2005/8/layout/hierarchy1"/>
    <dgm:cxn modelId="{B884C4B2-7D36-45B6-AAE6-D406AFC9C0BA}" type="presParOf" srcId="{F7435C6E-CD24-40C9-9043-6EAAC0828098}" destId="{1EF83088-E7F7-470D-9C40-B77982E35CF2}" srcOrd="1" destOrd="0" presId="urn:microsoft.com/office/officeart/2005/8/layout/hierarchy1"/>
    <dgm:cxn modelId="{8C6FA6B0-EF28-4395-8577-1DC8FC37A937}" type="presParOf" srcId="{3717A720-D093-4D2C-9797-4628B9A445EA}" destId="{E6976228-9E9F-4D5C-80D2-1B1A5092C53F}" srcOrd="1" destOrd="0" presId="urn:microsoft.com/office/officeart/2005/8/layout/hierarchy1"/>
    <dgm:cxn modelId="{E339D64F-0309-4451-BEDD-390572382EF1}" type="presParOf" srcId="{E6976228-9E9F-4D5C-80D2-1B1A5092C53F}" destId="{1AD719AC-37D0-444F-AEBC-CD0FFF8BCBC0}" srcOrd="0" destOrd="0" presId="urn:microsoft.com/office/officeart/2005/8/layout/hierarchy1"/>
    <dgm:cxn modelId="{71F09235-6E18-44AE-877D-9B978EEE9CCF}" type="presParOf" srcId="{E6976228-9E9F-4D5C-80D2-1B1A5092C53F}" destId="{1D7F8986-56C9-4D3B-A17F-C6DD444A901A}" srcOrd="1" destOrd="0" presId="urn:microsoft.com/office/officeart/2005/8/layout/hierarchy1"/>
    <dgm:cxn modelId="{0D2CB84B-EF49-45DA-9807-D57B6BA7DC0F}" type="presParOf" srcId="{1D7F8986-56C9-4D3B-A17F-C6DD444A901A}" destId="{1BDF96C6-37AF-41F0-9FC2-2487C594071A}" srcOrd="0" destOrd="0" presId="urn:microsoft.com/office/officeart/2005/8/layout/hierarchy1"/>
    <dgm:cxn modelId="{582CAB78-24FC-4C68-978C-40F00894A526}" type="presParOf" srcId="{1BDF96C6-37AF-41F0-9FC2-2487C594071A}" destId="{010EFBD2-A16E-4FB6-97D8-2CE1CF65078B}" srcOrd="0" destOrd="0" presId="urn:microsoft.com/office/officeart/2005/8/layout/hierarchy1"/>
    <dgm:cxn modelId="{1BDFFFEE-C33F-4AC9-82E7-6A7753DD05C9}" type="presParOf" srcId="{1BDF96C6-37AF-41F0-9FC2-2487C594071A}" destId="{1D499E36-FB27-479E-8AE8-A20798EE53A8}" srcOrd="1" destOrd="0" presId="urn:microsoft.com/office/officeart/2005/8/layout/hierarchy1"/>
    <dgm:cxn modelId="{5C41C2C2-3FA2-4A91-B70C-E9395CDBCF5A}" type="presParOf" srcId="{1D7F8986-56C9-4D3B-A17F-C6DD444A901A}" destId="{A5A6404C-FA42-4DBE-8B7A-C5797DF5AFD8}" srcOrd="1" destOrd="0" presId="urn:microsoft.com/office/officeart/2005/8/layout/hierarchy1"/>
    <dgm:cxn modelId="{A5167263-44C1-4EC8-9302-1F0B777AD23A}" type="presParOf" srcId="{E6976228-9E9F-4D5C-80D2-1B1A5092C53F}" destId="{1153DB04-85DA-4BD1-8AA7-90A4AA36E8CE}" srcOrd="2" destOrd="0" presId="urn:microsoft.com/office/officeart/2005/8/layout/hierarchy1"/>
    <dgm:cxn modelId="{C2CB1C80-646F-46B8-A75C-166AEFE3B9E9}" type="presParOf" srcId="{E6976228-9E9F-4D5C-80D2-1B1A5092C53F}" destId="{090F3D0F-2A9C-4339-A0D7-A3449EC4B7C9}" srcOrd="3" destOrd="0" presId="urn:microsoft.com/office/officeart/2005/8/layout/hierarchy1"/>
    <dgm:cxn modelId="{79DABFA2-9211-49BE-A063-41879D9274D7}" type="presParOf" srcId="{090F3D0F-2A9C-4339-A0D7-A3449EC4B7C9}" destId="{D5AB50FB-BC5C-4F0A-A315-5AA9C101632B}" srcOrd="0" destOrd="0" presId="urn:microsoft.com/office/officeart/2005/8/layout/hierarchy1"/>
    <dgm:cxn modelId="{96972571-3C59-4560-8778-657AB1D0A780}" type="presParOf" srcId="{D5AB50FB-BC5C-4F0A-A315-5AA9C101632B}" destId="{4A458FD1-33AA-48F3-B83E-5A92A727F7F3}" srcOrd="0" destOrd="0" presId="urn:microsoft.com/office/officeart/2005/8/layout/hierarchy1"/>
    <dgm:cxn modelId="{E34E926D-7586-4571-BDD1-7596A5D85C18}" type="presParOf" srcId="{D5AB50FB-BC5C-4F0A-A315-5AA9C101632B}" destId="{6BCA7B4C-66E6-42BF-8EC0-48BCFC3A5834}" srcOrd="1" destOrd="0" presId="urn:microsoft.com/office/officeart/2005/8/layout/hierarchy1"/>
    <dgm:cxn modelId="{3C359EC6-16A0-49AC-9560-866F0D651CB6}" type="presParOf" srcId="{090F3D0F-2A9C-4339-A0D7-A3449EC4B7C9}" destId="{5EE131FF-7D59-48AB-BB54-5DA58054D3EC}" srcOrd="1" destOrd="0" presId="urn:microsoft.com/office/officeart/2005/8/layout/hierarchy1"/>
    <dgm:cxn modelId="{0600C4C0-35D5-4BE8-8A88-475D3F10FBD9}" type="presParOf" srcId="{9D4A0ACE-A341-46AA-9A6F-A6A15955D4A3}" destId="{C045D2AB-103E-4E43-9495-542243C469D9}" srcOrd="2" destOrd="0" presId="urn:microsoft.com/office/officeart/2005/8/layout/hierarchy1"/>
    <dgm:cxn modelId="{FAE323C7-40E4-4888-9982-37E2BC700F9F}" type="presParOf" srcId="{9D4A0ACE-A341-46AA-9A6F-A6A15955D4A3}" destId="{1C8BD0C5-3C2A-4C0E-84C5-D2D199CEFA35}" srcOrd="3" destOrd="0" presId="urn:microsoft.com/office/officeart/2005/8/layout/hierarchy1"/>
    <dgm:cxn modelId="{7D939DA3-6537-4E3F-A2B4-F76174D0C5AA}" type="presParOf" srcId="{1C8BD0C5-3C2A-4C0E-84C5-D2D199CEFA35}" destId="{C98F9E3D-1EEF-440F-AB4E-34B85D216F7A}" srcOrd="0" destOrd="0" presId="urn:microsoft.com/office/officeart/2005/8/layout/hierarchy1"/>
    <dgm:cxn modelId="{96D7C496-19F5-405C-8887-2878B9790DC2}" type="presParOf" srcId="{C98F9E3D-1EEF-440F-AB4E-34B85D216F7A}" destId="{7E7B4C7B-AB78-4C79-B942-31227C68F711}" srcOrd="0" destOrd="0" presId="urn:microsoft.com/office/officeart/2005/8/layout/hierarchy1"/>
    <dgm:cxn modelId="{60FDDFD3-1110-4EBD-942C-0D9F10ADA090}" type="presParOf" srcId="{C98F9E3D-1EEF-440F-AB4E-34B85D216F7A}" destId="{0D0BE999-EF08-42B6-A9B0-99DB1434C9AC}" srcOrd="1" destOrd="0" presId="urn:microsoft.com/office/officeart/2005/8/layout/hierarchy1"/>
    <dgm:cxn modelId="{4A9FA5C4-DE9D-45BF-89AF-3A6A5D8FB145}" type="presParOf" srcId="{1C8BD0C5-3C2A-4C0E-84C5-D2D199CEFA35}" destId="{CABB357B-F554-48CF-A6B7-C1B07EFF7C45}" srcOrd="1" destOrd="0" presId="urn:microsoft.com/office/officeart/2005/8/layout/hierarchy1"/>
    <dgm:cxn modelId="{7334A7BB-7722-4835-95F7-1229EFCE5BA2}" type="presParOf" srcId="{CABB357B-F554-48CF-A6B7-C1B07EFF7C45}" destId="{AAAFC663-5AB2-41E5-B529-0C8F7B010590}" srcOrd="0" destOrd="0" presId="urn:microsoft.com/office/officeart/2005/8/layout/hierarchy1"/>
    <dgm:cxn modelId="{C5793535-124A-48B3-85B7-F8962072DA29}" type="presParOf" srcId="{CABB357B-F554-48CF-A6B7-C1B07EFF7C45}" destId="{536597E1-4BE6-4BA8-82A3-7E3341A2DE43}" srcOrd="1" destOrd="0" presId="urn:microsoft.com/office/officeart/2005/8/layout/hierarchy1"/>
    <dgm:cxn modelId="{474D11D9-A637-47B6-AF40-E0734F39C44B}" type="presParOf" srcId="{536597E1-4BE6-4BA8-82A3-7E3341A2DE43}" destId="{6B4997EE-46B0-458F-A5B0-6B44BE8C520B}" srcOrd="0" destOrd="0" presId="urn:microsoft.com/office/officeart/2005/8/layout/hierarchy1"/>
    <dgm:cxn modelId="{2FDCC52B-B0FC-44C4-8574-CEBD43A9A624}" type="presParOf" srcId="{6B4997EE-46B0-458F-A5B0-6B44BE8C520B}" destId="{F2EF2FFD-6963-4E18-8F31-6CDD732C866F}" srcOrd="0" destOrd="0" presId="urn:microsoft.com/office/officeart/2005/8/layout/hierarchy1"/>
    <dgm:cxn modelId="{4282BB23-74B9-4863-91C1-720025A335E6}" type="presParOf" srcId="{6B4997EE-46B0-458F-A5B0-6B44BE8C520B}" destId="{703085AE-555B-4C4D-B17E-E8DFE0B1CDD9}" srcOrd="1" destOrd="0" presId="urn:microsoft.com/office/officeart/2005/8/layout/hierarchy1"/>
    <dgm:cxn modelId="{ABB8A9D9-21F4-4A09-B0AD-A850196436FF}" type="presParOf" srcId="{536597E1-4BE6-4BA8-82A3-7E3341A2DE43}" destId="{EC9F020A-B0F3-4F84-A4AA-525015D6416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AFC663-5AB2-41E5-B529-0C8F7B010590}">
      <dsp:nvSpPr>
        <dsp:cNvPr id="0" name=""/>
        <dsp:cNvSpPr/>
      </dsp:nvSpPr>
      <dsp:spPr>
        <a:xfrm>
          <a:off x="6037372" y="2633396"/>
          <a:ext cx="91440" cy="49066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066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45D2AB-103E-4E43-9495-542243C469D9}">
      <dsp:nvSpPr>
        <dsp:cNvPr id="0" name=""/>
        <dsp:cNvSpPr/>
      </dsp:nvSpPr>
      <dsp:spPr>
        <a:xfrm>
          <a:off x="4536577" y="1071415"/>
          <a:ext cx="1546515" cy="4906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375"/>
              </a:lnTo>
              <a:lnTo>
                <a:pt x="1546515" y="334375"/>
              </a:lnTo>
              <a:lnTo>
                <a:pt x="1546515" y="49066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53DB04-85DA-4BD1-8AA7-90A4AA36E8CE}">
      <dsp:nvSpPr>
        <dsp:cNvPr id="0" name=""/>
        <dsp:cNvSpPr/>
      </dsp:nvSpPr>
      <dsp:spPr>
        <a:xfrm>
          <a:off x="2990061" y="2633396"/>
          <a:ext cx="1031010" cy="4906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375"/>
              </a:lnTo>
              <a:lnTo>
                <a:pt x="1031010" y="334375"/>
              </a:lnTo>
              <a:lnTo>
                <a:pt x="1031010" y="49066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D719AC-37D0-444F-AEBC-CD0FFF8BCBC0}">
      <dsp:nvSpPr>
        <dsp:cNvPr id="0" name=""/>
        <dsp:cNvSpPr/>
      </dsp:nvSpPr>
      <dsp:spPr>
        <a:xfrm>
          <a:off x="1959050" y="2633396"/>
          <a:ext cx="1031010" cy="490667"/>
        </a:xfrm>
        <a:custGeom>
          <a:avLst/>
          <a:gdLst/>
          <a:ahLst/>
          <a:cxnLst/>
          <a:rect l="0" t="0" r="0" b="0"/>
          <a:pathLst>
            <a:path>
              <a:moveTo>
                <a:pt x="1031010" y="0"/>
              </a:moveTo>
              <a:lnTo>
                <a:pt x="1031010" y="334375"/>
              </a:lnTo>
              <a:lnTo>
                <a:pt x="0" y="334375"/>
              </a:lnTo>
              <a:lnTo>
                <a:pt x="0" y="49066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3390F6-5B10-4322-9E96-8F87D8CB7CDD}">
      <dsp:nvSpPr>
        <dsp:cNvPr id="0" name=""/>
        <dsp:cNvSpPr/>
      </dsp:nvSpPr>
      <dsp:spPr>
        <a:xfrm>
          <a:off x="2990061" y="1071415"/>
          <a:ext cx="1546515" cy="490667"/>
        </a:xfrm>
        <a:custGeom>
          <a:avLst/>
          <a:gdLst/>
          <a:ahLst/>
          <a:cxnLst/>
          <a:rect l="0" t="0" r="0" b="0"/>
          <a:pathLst>
            <a:path>
              <a:moveTo>
                <a:pt x="1546515" y="0"/>
              </a:moveTo>
              <a:lnTo>
                <a:pt x="1546515" y="334375"/>
              </a:lnTo>
              <a:lnTo>
                <a:pt x="0" y="334375"/>
              </a:lnTo>
              <a:lnTo>
                <a:pt x="0" y="49066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DC3A3F-91E0-41AE-A8CE-324D43C94810}">
      <dsp:nvSpPr>
        <dsp:cNvPr id="0" name=""/>
        <dsp:cNvSpPr/>
      </dsp:nvSpPr>
      <dsp:spPr>
        <a:xfrm>
          <a:off x="3693022" y="101"/>
          <a:ext cx="1687108" cy="1071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8794FF-8970-46C7-9986-CABF1F1A17FF}">
      <dsp:nvSpPr>
        <dsp:cNvPr id="0" name=""/>
        <dsp:cNvSpPr/>
      </dsp:nvSpPr>
      <dsp:spPr>
        <a:xfrm>
          <a:off x="3880479" y="178185"/>
          <a:ext cx="1687108" cy="10713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u="none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Крокус</a:t>
          </a:r>
          <a:endParaRPr lang="ru-RU" sz="2800" b="1" i="1" u="none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11857" y="209563"/>
        <a:ext cx="1624352" cy="1008557"/>
      </dsp:txXfrm>
    </dsp:sp>
    <dsp:sp modelId="{AE7BB086-2826-4D72-841F-B332E3035AA6}">
      <dsp:nvSpPr>
        <dsp:cNvPr id="0" name=""/>
        <dsp:cNvSpPr/>
      </dsp:nvSpPr>
      <dsp:spPr>
        <a:xfrm>
          <a:off x="2146507" y="1562082"/>
          <a:ext cx="1687108" cy="10713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83088-E7F7-470D-9C40-B77982E35CF2}">
      <dsp:nvSpPr>
        <dsp:cNvPr id="0" name=""/>
        <dsp:cNvSpPr/>
      </dsp:nvSpPr>
      <dsp:spPr>
        <a:xfrm>
          <a:off x="2333963" y="1740166"/>
          <a:ext cx="1687108" cy="10713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u="sng" kern="1200" dirty="0" smtClean="0"/>
            <a:t>Стебель</a:t>
          </a:r>
          <a:endParaRPr lang="ru-RU" sz="2400" u="sng" kern="1200" dirty="0"/>
        </a:p>
      </dsp:txBody>
      <dsp:txXfrm>
        <a:off x="2365341" y="1771544"/>
        <a:ext cx="1624352" cy="1008557"/>
      </dsp:txXfrm>
    </dsp:sp>
    <dsp:sp modelId="{010EFBD2-A16E-4FB6-97D8-2CE1CF65078B}">
      <dsp:nvSpPr>
        <dsp:cNvPr id="0" name=""/>
        <dsp:cNvSpPr/>
      </dsp:nvSpPr>
      <dsp:spPr>
        <a:xfrm>
          <a:off x="1115496" y="3124063"/>
          <a:ext cx="1687108" cy="10713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499E36-FB27-479E-8AE8-A20798EE53A8}">
      <dsp:nvSpPr>
        <dsp:cNvPr id="0" name=""/>
        <dsp:cNvSpPr/>
      </dsp:nvSpPr>
      <dsp:spPr>
        <a:xfrm>
          <a:off x="1302953" y="3302147"/>
          <a:ext cx="1687108" cy="10713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Листья</a:t>
          </a:r>
          <a:endParaRPr lang="ru-RU" sz="1400" kern="1200" dirty="0"/>
        </a:p>
      </dsp:txBody>
      <dsp:txXfrm>
        <a:off x="1334331" y="3333525"/>
        <a:ext cx="1624352" cy="1008557"/>
      </dsp:txXfrm>
    </dsp:sp>
    <dsp:sp modelId="{4A458FD1-33AA-48F3-B83E-5A92A727F7F3}">
      <dsp:nvSpPr>
        <dsp:cNvPr id="0" name=""/>
        <dsp:cNvSpPr/>
      </dsp:nvSpPr>
      <dsp:spPr>
        <a:xfrm>
          <a:off x="3177517" y="3124063"/>
          <a:ext cx="1687108" cy="10713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CA7B4C-66E6-42BF-8EC0-48BCFC3A5834}">
      <dsp:nvSpPr>
        <dsp:cNvPr id="0" name=""/>
        <dsp:cNvSpPr/>
      </dsp:nvSpPr>
      <dsp:spPr>
        <a:xfrm>
          <a:off x="3364974" y="3302147"/>
          <a:ext cx="1687108" cy="10713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Клубнелуковица</a:t>
          </a:r>
          <a:endParaRPr lang="ru-RU" sz="1400" kern="1200" dirty="0"/>
        </a:p>
      </dsp:txBody>
      <dsp:txXfrm>
        <a:off x="3396352" y="3333525"/>
        <a:ext cx="1624352" cy="1008557"/>
      </dsp:txXfrm>
    </dsp:sp>
    <dsp:sp modelId="{7E7B4C7B-AB78-4C79-B942-31227C68F711}">
      <dsp:nvSpPr>
        <dsp:cNvPr id="0" name=""/>
        <dsp:cNvSpPr/>
      </dsp:nvSpPr>
      <dsp:spPr>
        <a:xfrm>
          <a:off x="5239538" y="1562082"/>
          <a:ext cx="1687108" cy="10713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0BE999-EF08-42B6-A9B0-99DB1434C9AC}">
      <dsp:nvSpPr>
        <dsp:cNvPr id="0" name=""/>
        <dsp:cNvSpPr/>
      </dsp:nvSpPr>
      <dsp:spPr>
        <a:xfrm>
          <a:off x="5426995" y="1740166"/>
          <a:ext cx="1687108" cy="10713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u="sng" kern="1200" dirty="0" smtClean="0"/>
            <a:t>Цветок</a:t>
          </a:r>
          <a:endParaRPr lang="ru-RU" sz="2400" u="sng" kern="1200" dirty="0"/>
        </a:p>
      </dsp:txBody>
      <dsp:txXfrm>
        <a:off x="5458373" y="1771544"/>
        <a:ext cx="1624352" cy="1008557"/>
      </dsp:txXfrm>
    </dsp:sp>
    <dsp:sp modelId="{F2EF2FFD-6963-4E18-8F31-6CDD732C866F}">
      <dsp:nvSpPr>
        <dsp:cNvPr id="0" name=""/>
        <dsp:cNvSpPr/>
      </dsp:nvSpPr>
      <dsp:spPr>
        <a:xfrm>
          <a:off x="5239538" y="3124063"/>
          <a:ext cx="1687108" cy="10713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3085AE-555B-4C4D-B17E-E8DFE0B1CDD9}">
      <dsp:nvSpPr>
        <dsp:cNvPr id="0" name=""/>
        <dsp:cNvSpPr/>
      </dsp:nvSpPr>
      <dsp:spPr>
        <a:xfrm>
          <a:off x="5426995" y="3302147"/>
          <a:ext cx="1687108" cy="10713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Околоцветник</a:t>
          </a:r>
          <a:endParaRPr lang="ru-RU" sz="1400" kern="1200" dirty="0"/>
        </a:p>
      </dsp:txBody>
      <dsp:txXfrm>
        <a:off x="5458373" y="3333525"/>
        <a:ext cx="1624352" cy="1008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3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5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2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7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7"/>
            <a:ext cx="6755167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4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3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10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8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1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400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1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1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8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3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3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9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9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7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3"/>
            <a:ext cx="2483255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5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3"/>
            <a:ext cx="2298635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8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2000" y="5029201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5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1"/>
            <a:ext cx="7328515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1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3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3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slide" Target="slide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wikipedia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211960" y="5507868"/>
            <a:ext cx="4680520" cy="972108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Автор </a:t>
            </a:r>
            <a:r>
              <a:rPr lang="ru-RU" dirty="0" smtClean="0">
                <a:solidFill>
                  <a:schemeClr val="tx1"/>
                </a:solidFill>
              </a:rPr>
              <a:t>работы: </a:t>
            </a:r>
            <a:r>
              <a:rPr lang="ru-RU" dirty="0" smtClean="0">
                <a:solidFill>
                  <a:schemeClr val="tx1"/>
                </a:solidFill>
              </a:rPr>
              <a:t>Короткова Мария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Учитель-консультант: Л.Н.Качко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Цветок Крокус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32656"/>
            <a:ext cx="4338699" cy="2880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56712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Содержание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Научное описание крокуса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Основные характеристики крокуса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Соотношение высот крокусов</a:t>
            </a:r>
            <a:endParaRPr lang="ru-RU" dirty="0" smtClean="0"/>
          </a:p>
          <a:p>
            <a:r>
              <a:rPr lang="ru-RU" dirty="0" smtClean="0">
                <a:hlinkClick r:id="rId5" action="ppaction://hlinksldjump"/>
              </a:rPr>
              <a:t>Строение цветка</a:t>
            </a:r>
            <a:endParaRPr lang="ru-RU" dirty="0" smtClean="0"/>
          </a:p>
          <a:p>
            <a:r>
              <a:rPr lang="ru-RU" dirty="0" smtClean="0">
                <a:hlinkClick r:id="rId6" action="ppaction://hlinksldjump"/>
              </a:rPr>
              <a:t>Художественное описание крокуса</a:t>
            </a:r>
            <a:endParaRPr lang="ru-RU" dirty="0" smtClean="0"/>
          </a:p>
          <a:p>
            <a:r>
              <a:rPr lang="ru-RU" dirty="0" smtClean="0">
                <a:hlinkClick r:id="rId7" action="ppaction://hlinksldjump"/>
              </a:rPr>
              <a:t>Источники</a:t>
            </a: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16416" y="6468475"/>
            <a:ext cx="576064" cy="28803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6948264" y="6468475"/>
            <a:ext cx="576064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rId8" action="ppaction://hlinksldjump" highlightClick="1"/>
          </p:cNvPr>
          <p:cNvSpPr/>
          <p:nvPr/>
        </p:nvSpPr>
        <p:spPr>
          <a:xfrm>
            <a:off x="7668344" y="6420584"/>
            <a:ext cx="504056" cy="33592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0190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Цветок крокус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52601"/>
            <a:ext cx="8640960" cy="4373563"/>
          </a:xfrm>
        </p:spPr>
        <p:txBody>
          <a:bodyPr>
            <a:noAutofit/>
          </a:bodyPr>
          <a:lstStyle/>
          <a:p>
            <a:pPr marL="114300" indent="0" algn="just">
              <a:buNone/>
            </a:pPr>
            <a:r>
              <a:rPr lang="ru-RU" sz="2000" dirty="0" smtClean="0"/>
              <a:t>Крокус это очень красивое растение. На самом деле настоящее название крокуса – шафран.</a:t>
            </a:r>
          </a:p>
          <a:p>
            <a:pPr marL="114300" indent="0" algn="just">
              <a:buNone/>
            </a:pPr>
            <a:r>
              <a:rPr lang="ru-RU" sz="2000" b="1" i="1" dirty="0" smtClean="0"/>
              <a:t>Шафран</a:t>
            </a:r>
            <a:r>
              <a:rPr lang="ru-RU" sz="2000" dirty="0" smtClean="0"/>
              <a:t> – род многолетних клубнелуковичных травянистых растений семейства Ирисовые, или Касатиковые (</a:t>
            </a:r>
            <a:r>
              <a:rPr lang="en-US" sz="2000" dirty="0" smtClean="0"/>
              <a:t>Iridacea</a:t>
            </a:r>
            <a:r>
              <a:rPr lang="ru-RU" sz="2000" dirty="0" smtClean="0"/>
              <a:t>е). А в литературе по декоративному цветоводству встречается заимствованное латинское название КРОКУС.</a:t>
            </a:r>
          </a:p>
          <a:p>
            <a:pPr marL="114300" indent="0" algn="just">
              <a:buNone/>
            </a:pPr>
            <a:r>
              <a:rPr lang="ru-RU" sz="2000" dirty="0" smtClean="0"/>
              <a:t>Латинское название происходит от греческого слова «</a:t>
            </a:r>
            <a:r>
              <a:rPr lang="en-US" sz="2000" dirty="0" smtClean="0"/>
              <a:t>kroke</a:t>
            </a:r>
            <a:r>
              <a:rPr lang="ru-RU" sz="2000" dirty="0" smtClean="0"/>
              <a:t>»</a:t>
            </a:r>
            <a:r>
              <a:rPr lang="en-US" sz="2000" dirty="0" smtClean="0"/>
              <a:t> - </a:t>
            </a:r>
            <a:r>
              <a:rPr lang="ru-RU" sz="2000" dirty="0" smtClean="0"/>
              <a:t>нить; название шафран – от арабского «</a:t>
            </a:r>
            <a:r>
              <a:rPr lang="en-US" sz="2000" dirty="0" smtClean="0"/>
              <a:t>sepheran</a:t>
            </a:r>
            <a:r>
              <a:rPr lang="ru-RU" sz="2000" dirty="0" smtClean="0"/>
              <a:t>»</a:t>
            </a:r>
            <a:r>
              <a:rPr lang="en-US" sz="2000" dirty="0" smtClean="0"/>
              <a:t> (</a:t>
            </a:r>
            <a:r>
              <a:rPr lang="ru-RU" sz="2000" dirty="0" smtClean="0"/>
              <a:t>желтый</a:t>
            </a:r>
            <a:r>
              <a:rPr lang="en-US" sz="2000" dirty="0" smtClean="0"/>
              <a:t>)</a:t>
            </a:r>
            <a:r>
              <a:rPr lang="ru-RU" sz="2000" dirty="0" smtClean="0"/>
              <a:t>, дано за окраску столбиков пестика, используемых в странах Востока как пищевой краситель.</a:t>
            </a:r>
          </a:p>
          <a:p>
            <a:pPr marL="114300" indent="0" algn="just">
              <a:buNone/>
            </a:pPr>
            <a:r>
              <a:rPr lang="ru-RU" sz="2000" dirty="0" smtClean="0"/>
              <a:t>Известно более 80 видов, распространенных  в субтропической и умеренной зоне Средиземноморья, Средней и Восточной Европе, на Кавказе, в Средней и Передней Азии.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88425" y="6453336"/>
            <a:ext cx="504056" cy="28217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7092280" y="6453336"/>
            <a:ext cx="504056" cy="28217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783513" y="6424178"/>
            <a:ext cx="468052" cy="34048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9929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50"/>
                            </p:stCondLst>
                            <p:childTnLst>
                              <p:par>
                                <p:cTn id="12" presetID="2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50"/>
                            </p:stCondLst>
                            <p:childTnLst>
                              <p:par>
                                <p:cTn id="18" presetID="2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50"/>
                            </p:stCondLst>
                            <p:childTnLst>
                              <p:par>
                                <p:cTn id="24" presetID="2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50"/>
                            </p:stCondLst>
                            <p:childTnLst>
                              <p:par>
                                <p:cTn id="30" presetID="2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характеристики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44012129"/>
              </p:ext>
            </p:extLst>
          </p:nvPr>
        </p:nvGraphicFramePr>
        <p:xfrm>
          <a:off x="323528" y="1068619"/>
          <a:ext cx="8640960" cy="5398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409633"/>
                <a:gridCol w="1264531"/>
                <a:gridCol w="1475286"/>
                <a:gridCol w="1475286"/>
              </a:tblGrid>
              <a:tr h="63532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libri" pitchFamily="34" charset="0"/>
                        </a:rPr>
                        <a:t>Вид цветка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libri" pitchFamily="34" charset="0"/>
                        </a:rPr>
                        <a:t>Продолжительность</a:t>
                      </a:r>
                      <a:r>
                        <a:rPr lang="ru-RU" baseline="0" dirty="0" smtClean="0">
                          <a:latin typeface="Calibri" pitchFamily="34" charset="0"/>
                        </a:rPr>
                        <a:t> цветения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libri" pitchFamily="34" charset="0"/>
                        </a:rPr>
                        <a:t>Размеры цветка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libri" pitchFamily="34" charset="0"/>
                        </a:rPr>
                        <a:t>Цвет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libri" pitchFamily="34" charset="0"/>
                        </a:rPr>
                        <a:t>Год выведения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748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Крокус банатский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 месяц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12-14 см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Светло-сиреневый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1629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748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Крокус весенний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20-25 дней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6-7 см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Лиловый, белый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1561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7049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Крокус золотистоцветковый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15-20 дней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9-15 см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Золотисто- желтые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1841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748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Крокус посевной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3 месяца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7 см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Пурпурный, белый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1330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748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Крокус прекрасный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 месяц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7 см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Сиренево- фиолетовый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1800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748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Крокус</a:t>
                      </a:r>
                      <a:r>
                        <a:rPr lang="ru-RU" sz="1600" baseline="0" dirty="0" smtClean="0">
                          <a:latin typeface="Calibri" pitchFamily="34" charset="0"/>
                        </a:rPr>
                        <a:t> светло- желтый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20 дней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5-8 см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Ярко-оранжевый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1579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748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Крокус Томазини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20-25 дней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6 см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Светло-сиреневый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1847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748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Крокус Шарояна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20-25 дней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6-9 см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Ярко-оранжевый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</a:rPr>
                        <a:t>1868</a:t>
                      </a:r>
                      <a:endParaRPr lang="ru-RU" sz="160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532440" y="6525345"/>
            <a:ext cx="504056" cy="27433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7308304" y="6525343"/>
            <a:ext cx="504056" cy="27433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956376" y="6525344"/>
            <a:ext cx="432048" cy="27433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6981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424428" y="6453336"/>
            <a:ext cx="504056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092280" y="6453336"/>
            <a:ext cx="504056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7812360" y="6381328"/>
            <a:ext cx="432048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45164914"/>
              </p:ext>
            </p:extLst>
          </p:nvPr>
        </p:nvGraphicFramePr>
        <p:xfrm>
          <a:off x="251520" y="1719039"/>
          <a:ext cx="8507288" cy="4628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/>
              <a:t>Соотношение </a:t>
            </a:r>
            <a:r>
              <a:rPr lang="ru-RU" sz="3100" b="1" dirty="0"/>
              <a:t>высот крокусов (см)</a:t>
            </a:r>
            <a:br>
              <a:rPr lang="ru-RU" sz="3100" b="1" dirty="0"/>
            </a:br>
            <a:endParaRPr lang="ru-RU" sz="3100" b="1" dirty="0"/>
          </a:p>
        </p:txBody>
      </p:sp>
    </p:spTree>
    <p:extLst>
      <p:ext uri="{BB962C8B-B14F-4D97-AF65-F5344CB8AC3E}">
        <p14:creationId xmlns:p14="http://schemas.microsoft.com/office/powerpoint/2010/main" xmlns="" val="1033947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Строение цветка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53089785"/>
              </p:ext>
            </p:extLst>
          </p:nvPr>
        </p:nvGraphicFramePr>
        <p:xfrm>
          <a:off x="457200" y="1752600"/>
          <a:ext cx="82296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844824"/>
            <a:ext cx="1728192" cy="2702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24428" y="6453336"/>
            <a:ext cx="504056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7" action="ppaction://hlinksldjump" highlightClick="1"/>
          </p:cNvPr>
          <p:cNvSpPr/>
          <p:nvPr/>
        </p:nvSpPr>
        <p:spPr>
          <a:xfrm>
            <a:off x="7812360" y="6381328"/>
            <a:ext cx="432048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092280" y="6453336"/>
            <a:ext cx="504056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4968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Художественное описание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ru-RU" sz="1600" dirty="0" smtClean="0"/>
              <a:t>Показал сегодня фокус</a:t>
            </a:r>
          </a:p>
          <a:p>
            <a:pPr marL="114300" indent="0">
              <a:buNone/>
            </a:pPr>
            <a:r>
              <a:rPr lang="ru-RU" sz="1600" dirty="0" smtClean="0"/>
              <a:t>Мне цветочек ранний – крокус!</a:t>
            </a:r>
          </a:p>
          <a:p>
            <a:pPr marL="114300" indent="0">
              <a:buNone/>
            </a:pPr>
            <a:r>
              <a:rPr lang="ru-RU" sz="1600" dirty="0" smtClean="0"/>
              <a:t>Шла я утром по тропинке – </a:t>
            </a:r>
          </a:p>
          <a:p>
            <a:pPr marL="114300" indent="0">
              <a:buNone/>
            </a:pPr>
            <a:r>
              <a:rPr lang="ru-RU" sz="1600" dirty="0" smtClean="0"/>
              <a:t>Словно в сказочной картинке</a:t>
            </a:r>
          </a:p>
          <a:p>
            <a:pPr marL="114300" indent="0">
              <a:buNone/>
            </a:pPr>
            <a:r>
              <a:rPr lang="ru-RU" sz="1600" dirty="0" smtClean="0"/>
              <a:t>Виден из земли росточек!</a:t>
            </a:r>
          </a:p>
          <a:p>
            <a:pPr marL="114300" indent="0">
              <a:buNone/>
            </a:pPr>
            <a:r>
              <a:rPr lang="ru-RU" sz="1600" dirty="0" smtClean="0"/>
              <a:t>А на нем – цветет цветочек!</a:t>
            </a:r>
          </a:p>
          <a:p>
            <a:pPr marL="114300" indent="0">
              <a:buNone/>
            </a:pPr>
            <a:r>
              <a:rPr lang="ru-RU" sz="1600" dirty="0" smtClean="0"/>
              <a:t>Очень рада, что погода</a:t>
            </a:r>
          </a:p>
          <a:p>
            <a:pPr marL="114300" indent="0">
              <a:buNone/>
            </a:pPr>
            <a:r>
              <a:rPr lang="ru-RU" sz="1600" dirty="0" smtClean="0"/>
              <a:t>И родная мать-природа</a:t>
            </a:r>
          </a:p>
          <a:p>
            <a:pPr marL="114300" indent="0">
              <a:buNone/>
            </a:pPr>
            <a:r>
              <a:rPr lang="ru-RU" sz="1600" dirty="0" smtClean="0"/>
              <a:t>Принесли весны звоночек – </a:t>
            </a:r>
          </a:p>
          <a:p>
            <a:pPr marL="114300" indent="0">
              <a:buNone/>
            </a:pPr>
            <a:r>
              <a:rPr lang="ru-RU" sz="1600" dirty="0" smtClean="0"/>
              <a:t>Васильковый лепесточек!</a:t>
            </a:r>
          </a:p>
          <a:p>
            <a:pPr marL="114300" indent="0">
              <a:buNone/>
            </a:pPr>
            <a:r>
              <a:rPr lang="ru-RU" sz="1600" dirty="0" smtClean="0"/>
              <a:t>Подожду совсем немного,</a:t>
            </a:r>
          </a:p>
          <a:p>
            <a:pPr marL="114300" indent="0">
              <a:buNone/>
            </a:pPr>
            <a:r>
              <a:rPr lang="ru-RU" sz="1600" dirty="0" smtClean="0"/>
              <a:t>И цветам другим дорога</a:t>
            </a:r>
          </a:p>
          <a:p>
            <a:pPr marL="114300" indent="0">
              <a:buNone/>
            </a:pPr>
            <a:r>
              <a:rPr lang="ru-RU" sz="1600" dirty="0" smtClean="0"/>
              <a:t>Будет с радостью открыта!</a:t>
            </a:r>
          </a:p>
          <a:p>
            <a:pPr marL="114300" indent="0">
              <a:spcAft>
                <a:spcPts val="600"/>
              </a:spcAft>
              <a:buNone/>
            </a:pPr>
            <a:r>
              <a:rPr lang="ru-RU" sz="1600" dirty="0" smtClean="0"/>
              <a:t>А зима – на год забыта!</a:t>
            </a:r>
          </a:p>
          <a:p>
            <a:pPr marL="114300" indent="0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                     (</a:t>
            </a:r>
            <a:r>
              <a:rPr lang="ru-RU" sz="1600" i="1" dirty="0" smtClean="0">
                <a:solidFill>
                  <a:schemeClr val="tx1"/>
                </a:solidFill>
              </a:rPr>
              <a:t>Селиванова Светлана</a:t>
            </a:r>
            <a:r>
              <a:rPr lang="ru-RU" sz="1600" dirty="0" smtClean="0"/>
              <a:t>)</a:t>
            </a:r>
          </a:p>
          <a:p>
            <a:pPr marL="114300" indent="0">
              <a:buNone/>
            </a:pP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2132856"/>
            <a:ext cx="4267200" cy="320040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60432" y="6425566"/>
            <a:ext cx="504056" cy="31747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7236296" y="6425566"/>
            <a:ext cx="504056" cy="31747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884368" y="6392043"/>
            <a:ext cx="432048" cy="35099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9097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4000"/>
                            </p:stCondLst>
                            <p:childTnLst>
                              <p:par>
                                <p:cTn id="2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</a:t>
            </a:r>
            <a:r>
              <a:rPr lang="ru-RU" b="1" dirty="0" smtClean="0"/>
              <a:t>сточники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Энциклопедия «Декоративное садоводство»</a:t>
            </a:r>
          </a:p>
          <a:p>
            <a:r>
              <a:rPr lang="en-US" dirty="0" smtClean="0">
                <a:hlinkClick r:id="rId2"/>
              </a:rPr>
              <a:t>www.wikipedia.ru</a:t>
            </a:r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7510" y="2708919"/>
            <a:ext cx="5661431" cy="3786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32440" y="6473658"/>
            <a:ext cx="480517" cy="28940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7308304" y="6473659"/>
            <a:ext cx="467544" cy="2894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7956376" y="6381328"/>
            <a:ext cx="432048" cy="38173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1148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3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5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209</TotalTime>
  <Words>306</Words>
  <Application>Microsoft Office PowerPoint</Application>
  <PresentationFormat>Экран (4:3)</PresentationFormat>
  <Paragraphs>88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Аптека</vt:lpstr>
      <vt:lpstr>Цветок Крокус</vt:lpstr>
      <vt:lpstr>Содержание</vt:lpstr>
      <vt:lpstr>Цветок крокус</vt:lpstr>
      <vt:lpstr>Основные характеристики </vt:lpstr>
      <vt:lpstr> Соотношение высот крокусов (см) </vt:lpstr>
      <vt:lpstr>Строение цветка</vt:lpstr>
      <vt:lpstr>Художественное описание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Цветок Крокус</dc:title>
  <dc:creator>Маша</dc:creator>
  <cp:lastModifiedBy>Босова</cp:lastModifiedBy>
  <cp:revision>28</cp:revision>
  <dcterms:created xsi:type="dcterms:W3CDTF">2012-08-13T11:47:40Z</dcterms:created>
  <dcterms:modified xsi:type="dcterms:W3CDTF">2013-04-24T13:02:59Z</dcterms:modified>
</cp:coreProperties>
</file>